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80" autoAdjust="0"/>
  </p:normalViewPr>
  <p:slideViewPr>
    <p:cSldViewPr snapToGrid="0" snapToObjects="1">
      <p:cViewPr>
        <p:scale>
          <a:sx n="94" d="100"/>
          <a:sy n="94" d="100"/>
        </p:scale>
        <p:origin x="-20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5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2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5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4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04628-CB07-0245-9644-FCC0B1C468E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4216-C011-DE4A-8D91-4B076C6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4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24837"/>
            <a:ext cx="7772400" cy="1470025"/>
          </a:xfrm>
        </p:spPr>
        <p:txBody>
          <a:bodyPr/>
          <a:lstStyle/>
          <a:p>
            <a:r>
              <a:rPr lang="en-US" dirty="0" smtClean="0">
                <a:cs typeface="Adobe Caslon Pro"/>
              </a:rPr>
              <a:t>2016 Kansas Master Naturalist </a:t>
            </a:r>
            <a:r>
              <a:rPr lang="en-US" dirty="0" smtClean="0">
                <a:latin typeface="Adobe Caslon Pro"/>
                <a:cs typeface="Adobe Caslon Pro"/>
              </a:rPr>
              <a:t>Training</a:t>
            </a:r>
            <a:endParaRPr lang="en-US" dirty="0">
              <a:latin typeface="Adobe Caslon Pro"/>
              <a:cs typeface="Adobe Caslon Pro"/>
            </a:endParaRPr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90" y="1359850"/>
            <a:ext cx="5914633" cy="3325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459" y="4685244"/>
            <a:ext cx="50803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dobe Caslon Pro"/>
              </a:rPr>
              <a:t>Konza Prairie Chapter</a:t>
            </a:r>
            <a:endParaRPr lang="en-US" sz="3200" b="1" dirty="0">
              <a:latin typeface="+mj-lt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42249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receive: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KMN notebook</a:t>
            </a:r>
          </a:p>
          <a:p>
            <a:endParaRPr lang="en-US" sz="2000" dirty="0"/>
          </a:p>
          <a:p>
            <a:r>
              <a:rPr lang="en-US" dirty="0" smtClean="0"/>
              <a:t>40 hours of training from area experts</a:t>
            </a:r>
          </a:p>
          <a:p>
            <a:endParaRPr lang="en-US" sz="2000" dirty="0"/>
          </a:p>
          <a:p>
            <a:r>
              <a:rPr lang="en-US" dirty="0" smtClean="0"/>
              <a:t>Guidance and direction on volunteering </a:t>
            </a:r>
          </a:p>
          <a:p>
            <a:endParaRPr lang="en-US" sz="2000" dirty="0"/>
          </a:p>
          <a:p>
            <a:r>
              <a:rPr lang="en-US" dirty="0" smtClean="0"/>
              <a:t>Friendship and a sense of belonging</a:t>
            </a:r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6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can’t attend some of the sessions…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99"/>
            <a:ext cx="8229600" cy="4276564"/>
          </a:xfrm>
        </p:spPr>
        <p:txBody>
          <a:bodyPr/>
          <a:lstStyle/>
          <a:p>
            <a:r>
              <a:rPr lang="en-US" dirty="0" smtClean="0"/>
              <a:t>I video-record the speakers and place their talks on the Konza Prairie Channel on YouTube.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6-01-22 at 10.4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27" y="3079984"/>
            <a:ext cx="4745633" cy="3353228"/>
          </a:xfrm>
          <a:prstGeom prst="rect">
            <a:avLst/>
          </a:prstGeom>
        </p:spPr>
      </p:pic>
      <p:pic>
        <p:nvPicPr>
          <p:cNvPr id="5" name="Picture 4" descr="Kansas Master Natural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35" y="6280957"/>
            <a:ext cx="1146149" cy="6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your hours: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or email the Konza Environmental Education Program (KEEP) office.</a:t>
            </a:r>
          </a:p>
          <a:p>
            <a:r>
              <a:rPr lang="en-US" dirty="0" smtClean="0"/>
              <a:t>Report the following:</a:t>
            </a:r>
          </a:p>
          <a:p>
            <a:pPr lvl="1"/>
            <a:r>
              <a:rPr lang="en-US" dirty="0" smtClean="0"/>
              <a:t>Date of activity</a:t>
            </a:r>
          </a:p>
          <a:p>
            <a:pPr lvl="1"/>
            <a:r>
              <a:rPr lang="en-US" dirty="0" smtClean="0"/>
              <a:t>Where the activity took place</a:t>
            </a:r>
          </a:p>
          <a:p>
            <a:pPr lvl="1"/>
            <a:r>
              <a:rPr lang="en-US" dirty="0" smtClean="0"/>
              <a:t>Number of hours served</a:t>
            </a:r>
          </a:p>
          <a:p>
            <a:pPr lvl="1"/>
            <a:r>
              <a:rPr lang="en-US" dirty="0" smtClean="0"/>
              <a:t>Number of people contacted  </a:t>
            </a:r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of your hours</a:t>
            </a:r>
            <a:endParaRPr lang="en-US" dirty="0"/>
          </a:p>
        </p:txBody>
      </p:sp>
      <p:pic>
        <p:nvPicPr>
          <p:cNvPr id="8" name="Content Placeholder 7" descr="Screen Shot 2016-01-22 at 10.51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2" r="-24292"/>
          <a:stretch>
            <a:fillRect/>
          </a:stretch>
        </p:blipFill>
        <p:spPr>
          <a:xfrm>
            <a:off x="0" y="1417638"/>
            <a:ext cx="8916721" cy="4903853"/>
          </a:xfrm>
        </p:spPr>
      </p:pic>
      <p:pic>
        <p:nvPicPr>
          <p:cNvPr id="9" name="Picture 8" descr="Kansas Master Natural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81" y="6092185"/>
            <a:ext cx="1481904" cy="8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covered during KMN training: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Interpretation</a:t>
            </a:r>
          </a:p>
          <a:p>
            <a:r>
              <a:rPr lang="en-US" dirty="0" smtClean="0"/>
              <a:t>Ornithology (study of birds)</a:t>
            </a:r>
          </a:p>
          <a:p>
            <a:r>
              <a:rPr lang="en-US" dirty="0" smtClean="0"/>
              <a:t>Entomology (study of insects)</a:t>
            </a:r>
          </a:p>
          <a:p>
            <a:r>
              <a:rPr lang="en-US" dirty="0" smtClean="0"/>
              <a:t>Ecology/Weather &amp; Climate</a:t>
            </a:r>
          </a:p>
          <a:p>
            <a:r>
              <a:rPr lang="en-US" dirty="0" smtClean="0"/>
              <a:t>Fire Ecology</a:t>
            </a:r>
          </a:p>
          <a:p>
            <a:r>
              <a:rPr lang="en-US" dirty="0" smtClean="0"/>
              <a:t>Ichthyology (study of fishes)</a:t>
            </a:r>
          </a:p>
          <a:p>
            <a:r>
              <a:rPr lang="en-US" dirty="0" err="1" smtClean="0"/>
              <a:t>Mammalogy</a:t>
            </a:r>
            <a:r>
              <a:rPr lang="en-US" dirty="0" smtClean="0"/>
              <a:t> (study of mammals)</a:t>
            </a:r>
          </a:p>
          <a:p>
            <a:r>
              <a:rPr lang="en-US" dirty="0" smtClean="0"/>
              <a:t>Geology &amp; Soils</a:t>
            </a:r>
          </a:p>
          <a:p>
            <a:r>
              <a:rPr lang="en-US" dirty="0" smtClean="0"/>
              <a:t>Botany (study of plants)</a:t>
            </a:r>
          </a:p>
          <a:p>
            <a:r>
              <a:rPr lang="en-US" dirty="0" smtClean="0"/>
              <a:t>Herpetology (study of reptiles and amphibians)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81" y="6092185"/>
            <a:ext cx="1481904" cy="8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8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training will continue every Saturday morning from January 23</a:t>
            </a:r>
            <a:r>
              <a:rPr lang="en-US" baseline="30000" dirty="0" smtClean="0"/>
              <a:t>rd</a:t>
            </a:r>
            <a:r>
              <a:rPr lang="en-US" dirty="0" smtClean="0"/>
              <a:t>  – April 2</a:t>
            </a:r>
            <a:r>
              <a:rPr lang="en-US" baseline="30000" dirty="0" smtClean="0"/>
              <a:t>nd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You will then have time to garner your 30 hrs. of volunteer time over the spring, summer and early autumn.</a:t>
            </a:r>
          </a:p>
          <a:p>
            <a:r>
              <a:rPr lang="en-US" dirty="0" smtClean="0"/>
              <a:t>KMN graduation with the presentation of name badges and certificates is scheduled for Friday, September 23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@ 5:00 pm. </a:t>
            </a:r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81" y="6092185"/>
            <a:ext cx="1481904" cy="8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Konza Prairie Docent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Konza Prairie docents are trained on topics that vary from the KMN training</a:t>
            </a:r>
          </a:p>
          <a:p>
            <a:pPr lvl="1"/>
            <a:r>
              <a:rPr lang="en-US" dirty="0" smtClean="0"/>
              <a:t>E.g.:  </a:t>
            </a:r>
          </a:p>
          <a:p>
            <a:pPr lvl="2"/>
            <a:r>
              <a:rPr lang="en-US" dirty="0" smtClean="0"/>
              <a:t>History of KPBS</a:t>
            </a:r>
          </a:p>
          <a:p>
            <a:pPr lvl="2"/>
            <a:r>
              <a:rPr lang="en-US" dirty="0" smtClean="0"/>
              <a:t>Type of research done here</a:t>
            </a:r>
          </a:p>
          <a:p>
            <a:pPr lvl="2"/>
            <a:r>
              <a:rPr lang="en-US" dirty="0" smtClean="0"/>
              <a:t>Management of bison</a:t>
            </a:r>
          </a:p>
          <a:p>
            <a:pPr lvl="2"/>
            <a:r>
              <a:rPr lang="en-US" dirty="0" smtClean="0"/>
              <a:t>Learning hands-on science activities for children</a:t>
            </a:r>
          </a:p>
          <a:p>
            <a:pPr lvl="2"/>
            <a:r>
              <a:rPr lang="en-US" dirty="0" smtClean="0"/>
              <a:t>How to lead a nature trail tour</a:t>
            </a:r>
          </a:p>
        </p:txBody>
      </p:sp>
      <p:pic>
        <p:nvPicPr>
          <p:cNvPr id="4" name="Picture 3" descr="KEEP logo 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19" y="5673526"/>
            <a:ext cx="1868466" cy="11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Konza Prairie Docent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docent training will occur over 2 weeks:</a:t>
            </a:r>
          </a:p>
          <a:p>
            <a:pPr lvl="1"/>
            <a:r>
              <a:rPr lang="en-US" dirty="0" smtClean="0"/>
              <a:t>Tuesday, March 1</a:t>
            </a:r>
            <a:r>
              <a:rPr lang="en-US" baseline="30000" dirty="0" smtClean="0"/>
              <a:t>st</a:t>
            </a:r>
            <a:r>
              <a:rPr lang="en-US" dirty="0" smtClean="0"/>
              <a:t> – Friday, March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Tuesday, March 8</a:t>
            </a:r>
            <a:r>
              <a:rPr lang="en-US" baseline="30000" dirty="0" smtClean="0"/>
              <a:t>th</a:t>
            </a:r>
            <a:r>
              <a:rPr lang="en-US" dirty="0" smtClean="0"/>
              <a:t> – Friday, March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endParaRPr lang="en-US" sz="1400" dirty="0"/>
          </a:p>
          <a:p>
            <a:r>
              <a:rPr lang="en-US" dirty="0" smtClean="0"/>
              <a:t>$40</a:t>
            </a:r>
          </a:p>
          <a:p>
            <a:r>
              <a:rPr lang="en-US" dirty="0" smtClean="0"/>
              <a:t>New docents will then be prepared to assist with the spring educational events at Konza.</a:t>
            </a:r>
            <a:endParaRPr lang="en-US" dirty="0"/>
          </a:p>
        </p:txBody>
      </p:sp>
      <p:pic>
        <p:nvPicPr>
          <p:cNvPr id="6" name="Picture 5" descr="KEEP logo 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19" y="5673526"/>
            <a:ext cx="1868466" cy="11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1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KMN trainees </a:t>
            </a:r>
            <a:br>
              <a:rPr lang="en-US" dirty="0" smtClean="0"/>
            </a:br>
            <a:r>
              <a:rPr lang="en-US" dirty="0" smtClean="0"/>
              <a:t>can volunteer at Konza: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6496"/>
            <a:ext cx="8229600" cy="4099667"/>
          </a:xfrm>
        </p:spPr>
        <p:txBody>
          <a:bodyPr/>
          <a:lstStyle/>
          <a:p>
            <a:r>
              <a:rPr lang="en-US" dirty="0" smtClean="0"/>
              <a:t>Trail maintenance days</a:t>
            </a:r>
          </a:p>
          <a:p>
            <a:pPr lvl="1"/>
            <a:r>
              <a:rPr lang="en-US" dirty="0" smtClean="0"/>
              <a:t>Sunday, March 13</a:t>
            </a:r>
            <a:r>
              <a:rPr lang="en-US" baseline="30000" dirty="0" smtClean="0"/>
              <a:t>th</a:t>
            </a:r>
            <a:r>
              <a:rPr lang="en-US" dirty="0" smtClean="0"/>
              <a:t> @ 1:00 pm</a:t>
            </a:r>
          </a:p>
          <a:p>
            <a:pPr lvl="1"/>
            <a:r>
              <a:rPr lang="en-US" dirty="0" smtClean="0"/>
              <a:t>Sunday, October 16</a:t>
            </a:r>
            <a:r>
              <a:rPr lang="en-US" baseline="30000" dirty="0" smtClean="0"/>
              <a:t>th</a:t>
            </a:r>
            <a:r>
              <a:rPr lang="en-US" dirty="0" smtClean="0"/>
              <a:t> @ 1:00 pm</a:t>
            </a:r>
          </a:p>
          <a:p>
            <a:pPr lvl="1"/>
            <a:endParaRPr lang="en-US" dirty="0"/>
          </a:p>
          <a:p>
            <a:r>
              <a:rPr lang="en-US" dirty="0" smtClean="0"/>
              <a:t>Bush Honeysuckle (invasive plant) control</a:t>
            </a:r>
          </a:p>
          <a:p>
            <a:pPr lvl="1"/>
            <a:r>
              <a:rPr lang="en-US" dirty="0" smtClean="0"/>
              <a:t>Earl Allen, contact </a:t>
            </a:r>
            <a:endParaRPr lang="en-US" dirty="0"/>
          </a:p>
        </p:txBody>
      </p:sp>
      <p:pic>
        <p:nvPicPr>
          <p:cNvPr id="4" name="Picture 3" descr="KEEP logo 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19" y="5673526"/>
            <a:ext cx="1868466" cy="11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forms</a:t>
            </a:r>
          </a:p>
          <a:p>
            <a:r>
              <a:rPr lang="en-US" dirty="0" smtClean="0"/>
              <a:t>Make payments</a:t>
            </a:r>
          </a:p>
          <a:p>
            <a:r>
              <a:rPr lang="en-US" dirty="0" smtClean="0"/>
              <a:t>Receive notebooks</a:t>
            </a:r>
          </a:p>
          <a:p>
            <a:r>
              <a:rPr lang="en-US" dirty="0" smtClean="0"/>
              <a:t>Review next weeks’ schedule</a:t>
            </a:r>
          </a:p>
          <a:p>
            <a:r>
              <a:rPr lang="en-US" dirty="0" smtClean="0"/>
              <a:t>Tour headquarters if the weather allows</a:t>
            </a:r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81" y="6092185"/>
            <a:ext cx="1481904" cy="8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</a:rPr>
              <a:t>What is the KMN Program?</a:t>
            </a:r>
            <a:endParaRPr lang="en-US" dirty="0">
              <a:latin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305"/>
            <a:ext cx="8229600" cy="4142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"The mission of the Kansas Master Naturalist program is to develop knowledgeable and dedicated citizens who are active in promoting awareness, understanding, and stewardship of the natural heritage of Kansas."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392"/>
            <a:ext cx="8229600" cy="554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Kansas Master Naturalists volunteer their time and expertise throughout the year.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over 60 different sites across Kansas that recognize the KMN program and utilize individuals certified as Master Naturalists.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list of these sites is included in the KMN notebook.</a:t>
            </a:r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kansas_reference_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5" b="1716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chapters of KMN in Kansas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164478" y="3110400"/>
            <a:ext cx="155514" cy="120960"/>
          </a:xfrm>
          <a:prstGeom prst="ellipse">
            <a:avLst/>
          </a:prstGeom>
          <a:solidFill>
            <a:srgbClr val="F900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99249" y="4368720"/>
            <a:ext cx="155514" cy="120960"/>
          </a:xfrm>
          <a:prstGeom prst="ellipse">
            <a:avLst/>
          </a:prstGeom>
          <a:solidFill>
            <a:srgbClr val="F900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90235" y="2928960"/>
            <a:ext cx="155514" cy="120960"/>
          </a:xfrm>
          <a:prstGeom prst="ellipse">
            <a:avLst/>
          </a:prstGeom>
          <a:solidFill>
            <a:srgbClr val="F900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22452" y="3876588"/>
            <a:ext cx="2520169" cy="369332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Dillon Nature Center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03967" y="2559628"/>
            <a:ext cx="1816736" cy="369332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Konza Prairie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259" y="3350583"/>
            <a:ext cx="2865822" cy="369332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Johnson County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0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33 other states also have a Master Naturalist program, including: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39" y="1600200"/>
            <a:ext cx="8779131" cy="4525963"/>
          </a:xfrm>
        </p:spPr>
        <p:txBody>
          <a:bodyPr numCol="4">
            <a:normAutofit/>
          </a:bodyPr>
          <a:lstStyle/>
          <a:p>
            <a:r>
              <a:rPr lang="en-US" sz="2400" dirty="0" smtClean="0"/>
              <a:t>Arizona</a:t>
            </a:r>
          </a:p>
          <a:p>
            <a:r>
              <a:rPr lang="en-US" sz="2400" dirty="0" smtClean="0"/>
              <a:t>Arkansas</a:t>
            </a:r>
          </a:p>
          <a:p>
            <a:r>
              <a:rPr lang="en-US" sz="2400" dirty="0" smtClean="0"/>
              <a:t>California</a:t>
            </a:r>
          </a:p>
          <a:p>
            <a:r>
              <a:rPr lang="en-US" sz="2400" dirty="0" smtClean="0"/>
              <a:t>Colorado</a:t>
            </a:r>
          </a:p>
          <a:p>
            <a:r>
              <a:rPr lang="en-US" sz="2400" dirty="0" smtClean="0"/>
              <a:t>Delaware</a:t>
            </a:r>
          </a:p>
          <a:p>
            <a:r>
              <a:rPr lang="en-US" sz="2400" dirty="0" smtClean="0"/>
              <a:t>Florida</a:t>
            </a:r>
          </a:p>
          <a:p>
            <a:r>
              <a:rPr lang="en-US" sz="2400" dirty="0" smtClean="0"/>
              <a:t>Georgia</a:t>
            </a:r>
          </a:p>
          <a:p>
            <a:r>
              <a:rPr lang="en-US" sz="2400" dirty="0" smtClean="0"/>
              <a:t>Idaho</a:t>
            </a:r>
          </a:p>
          <a:p>
            <a:r>
              <a:rPr lang="en-US" sz="2400" dirty="0" smtClean="0"/>
              <a:t>Illinois</a:t>
            </a:r>
          </a:p>
          <a:p>
            <a:r>
              <a:rPr lang="en-US" sz="2400" dirty="0" smtClean="0"/>
              <a:t>Indiana</a:t>
            </a:r>
          </a:p>
          <a:p>
            <a:r>
              <a:rPr lang="en-US" sz="2400" dirty="0" smtClean="0"/>
              <a:t>Iowa</a:t>
            </a:r>
          </a:p>
          <a:p>
            <a:r>
              <a:rPr lang="en-US" sz="2400" dirty="0" smtClean="0"/>
              <a:t>Maryland</a:t>
            </a:r>
          </a:p>
          <a:p>
            <a:r>
              <a:rPr lang="en-US" sz="2400" dirty="0" smtClean="0"/>
              <a:t>Michigan</a:t>
            </a:r>
          </a:p>
          <a:p>
            <a:r>
              <a:rPr lang="en-US" sz="2400" dirty="0" smtClean="0"/>
              <a:t>Minnesota</a:t>
            </a:r>
          </a:p>
          <a:p>
            <a:r>
              <a:rPr lang="en-US" sz="2400" dirty="0" smtClean="0"/>
              <a:t>Mississippi</a:t>
            </a:r>
          </a:p>
          <a:p>
            <a:r>
              <a:rPr lang="en-US" sz="2400" dirty="0" smtClean="0"/>
              <a:t>Missouri</a:t>
            </a:r>
          </a:p>
          <a:p>
            <a:r>
              <a:rPr lang="en-US" sz="2400" dirty="0" smtClean="0"/>
              <a:t>Montana</a:t>
            </a:r>
          </a:p>
          <a:p>
            <a:r>
              <a:rPr lang="en-US" sz="2400" dirty="0" smtClean="0"/>
              <a:t>Nebraska</a:t>
            </a:r>
          </a:p>
          <a:p>
            <a:r>
              <a:rPr lang="en-US" sz="2400" dirty="0" smtClean="0"/>
              <a:t>Nevada</a:t>
            </a:r>
          </a:p>
          <a:p>
            <a:r>
              <a:rPr lang="en-US" sz="2400" dirty="0" smtClean="0"/>
              <a:t>New Jersey</a:t>
            </a:r>
          </a:p>
          <a:p>
            <a:r>
              <a:rPr lang="en-US" sz="2400" dirty="0" smtClean="0"/>
              <a:t>New York</a:t>
            </a:r>
          </a:p>
          <a:p>
            <a:r>
              <a:rPr lang="en-US" sz="2400" dirty="0" smtClean="0"/>
              <a:t>North Carolina</a:t>
            </a:r>
          </a:p>
          <a:p>
            <a:r>
              <a:rPr lang="en-US" sz="2400" dirty="0" smtClean="0"/>
              <a:t>Ohio</a:t>
            </a:r>
          </a:p>
          <a:p>
            <a:r>
              <a:rPr lang="en-US" sz="2400" dirty="0" smtClean="0"/>
              <a:t>Oklahoma</a:t>
            </a:r>
          </a:p>
          <a:p>
            <a:r>
              <a:rPr lang="en-US" sz="2400" dirty="0" smtClean="0"/>
              <a:t>Oregon</a:t>
            </a:r>
          </a:p>
          <a:p>
            <a:r>
              <a:rPr lang="en-US" sz="2400" dirty="0" smtClean="0"/>
              <a:t>Pennsylvania</a:t>
            </a:r>
          </a:p>
          <a:p>
            <a:r>
              <a:rPr lang="en-US" sz="2400" dirty="0" smtClean="0"/>
              <a:t>South Carolina</a:t>
            </a:r>
          </a:p>
          <a:p>
            <a:r>
              <a:rPr lang="en-US" sz="2400" dirty="0" smtClean="0"/>
              <a:t>Texas</a:t>
            </a:r>
          </a:p>
          <a:p>
            <a:r>
              <a:rPr lang="en-US" sz="2400" dirty="0" smtClean="0"/>
              <a:t>Utah</a:t>
            </a:r>
          </a:p>
          <a:p>
            <a:r>
              <a:rPr lang="en-US" sz="2400" dirty="0" smtClean="0"/>
              <a:t>Virginia</a:t>
            </a:r>
          </a:p>
          <a:p>
            <a:r>
              <a:rPr lang="en-US" sz="2400" dirty="0" smtClean="0"/>
              <a:t>Washington</a:t>
            </a:r>
          </a:p>
          <a:p>
            <a:r>
              <a:rPr lang="en-US" sz="2400" dirty="0" smtClean="0"/>
              <a:t>West Virginia</a:t>
            </a:r>
          </a:p>
          <a:p>
            <a:r>
              <a:rPr lang="en-US" sz="2400" dirty="0" smtClean="0"/>
              <a:t>Wisconsin</a:t>
            </a:r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8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KMN may assume: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64" y="1600200"/>
            <a:ext cx="7773236" cy="4525963"/>
          </a:xfrm>
        </p:spPr>
        <p:txBody>
          <a:bodyPr/>
          <a:lstStyle/>
          <a:p>
            <a:r>
              <a:rPr lang="en-US" dirty="0" smtClean="0"/>
              <a:t>Collector of scientific data</a:t>
            </a:r>
          </a:p>
          <a:p>
            <a:r>
              <a:rPr lang="en-US" dirty="0" smtClean="0"/>
              <a:t>Interpreter</a:t>
            </a:r>
          </a:p>
          <a:p>
            <a:r>
              <a:rPr lang="en-US" dirty="0" smtClean="0"/>
              <a:t>Teacher</a:t>
            </a:r>
          </a:p>
          <a:p>
            <a:r>
              <a:rPr lang="en-US" dirty="0" smtClean="0"/>
              <a:t>Advocate</a:t>
            </a:r>
          </a:p>
          <a:p>
            <a:r>
              <a:rPr lang="en-US" dirty="0" smtClean="0"/>
              <a:t>Steward</a:t>
            </a:r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get out of 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167"/>
            <a:ext cx="8229600" cy="4231996"/>
          </a:xfrm>
        </p:spPr>
        <p:txBody>
          <a:bodyPr>
            <a:normAutofit/>
          </a:bodyPr>
          <a:lstStyle/>
          <a:p>
            <a:r>
              <a:rPr lang="en-US" dirty="0" smtClean="0"/>
              <a:t>Enhance your love of nature through hands-on training and community-based service.</a:t>
            </a:r>
          </a:p>
          <a:p>
            <a:endParaRPr lang="en-US" dirty="0" smtClean="0"/>
          </a:p>
          <a:p>
            <a:r>
              <a:rPr lang="en-US" dirty="0" smtClean="0"/>
              <a:t>Practice life-long learning and sharing with new people with similar interest.</a:t>
            </a:r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5382"/>
            <a:ext cx="8229600" cy="4635139"/>
          </a:xfrm>
        </p:spPr>
        <p:txBody>
          <a:bodyPr/>
          <a:lstStyle/>
          <a:p>
            <a:r>
              <a:rPr lang="en-US" dirty="0" smtClean="0"/>
              <a:t>Give something back to nature and your local community.</a:t>
            </a:r>
          </a:p>
          <a:p>
            <a:endParaRPr lang="en-US" sz="1800" dirty="0"/>
          </a:p>
          <a:p>
            <a:r>
              <a:rPr lang="en-US" dirty="0" smtClean="0"/>
              <a:t>Learn more about local, regional, and state natural resources and conservation.</a:t>
            </a:r>
          </a:p>
          <a:p>
            <a:endParaRPr lang="en-US" sz="2000" dirty="0" smtClean="0"/>
          </a:p>
          <a:p>
            <a:r>
              <a:rPr lang="en-US" dirty="0" smtClean="0"/>
              <a:t>Learn from and work side-by-side with experts.</a:t>
            </a:r>
          </a:p>
          <a:p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KMN Training Entails: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Paying $100.00 enrollment fee 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			same for all KS participants</a:t>
            </a:r>
          </a:p>
          <a:p>
            <a:endParaRPr lang="en-US" sz="2400" dirty="0"/>
          </a:p>
          <a:p>
            <a:r>
              <a:rPr lang="en-US" dirty="0" smtClean="0"/>
              <a:t>Attendance at weekly training sessions</a:t>
            </a:r>
          </a:p>
          <a:p>
            <a:pPr marL="0" indent="0">
              <a:buNone/>
            </a:pPr>
            <a:r>
              <a:rPr lang="en-US" sz="2800" dirty="0" smtClean="0"/>
              <a:t>			January 23 – April 2</a:t>
            </a:r>
          </a:p>
          <a:p>
            <a:endParaRPr lang="en-US" dirty="0"/>
          </a:p>
          <a:p>
            <a:r>
              <a:rPr lang="en-US" dirty="0" smtClean="0"/>
              <a:t>Donating 30 hours of volunteer service within 2 years of initial training</a:t>
            </a:r>
            <a:endParaRPr lang="en-US" dirty="0"/>
          </a:p>
        </p:txBody>
      </p:sp>
      <p:pic>
        <p:nvPicPr>
          <p:cNvPr id="4" name="Picture 3" descr="Kansas Master Natura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3" y="5950471"/>
            <a:ext cx="1733962" cy="9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615</Words>
  <Application>Microsoft Macintosh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2016 Kansas Master Naturalist Training</vt:lpstr>
      <vt:lpstr>What is the KMN Program?</vt:lpstr>
      <vt:lpstr>PowerPoint Presentation</vt:lpstr>
      <vt:lpstr>Three chapters of KMN in Kansas</vt:lpstr>
      <vt:lpstr>33 other states also have a Master Naturalist program, including: </vt:lpstr>
      <vt:lpstr>Roles KMN may assume:</vt:lpstr>
      <vt:lpstr>What you get out of it:</vt:lpstr>
      <vt:lpstr>PowerPoint Presentation</vt:lpstr>
      <vt:lpstr>What KMN Training Entails:</vt:lpstr>
      <vt:lpstr>What you receive:</vt:lpstr>
      <vt:lpstr>If you can’t attend some of the sessions…</vt:lpstr>
      <vt:lpstr>Reporting your hours:</vt:lpstr>
      <vt:lpstr>Log of your hours</vt:lpstr>
      <vt:lpstr>Topics covered during KMN training:</vt:lpstr>
      <vt:lpstr>Training schedule</vt:lpstr>
      <vt:lpstr>Konza Prairie Docent Training</vt:lpstr>
      <vt:lpstr>Konza Prairie Docent Training</vt:lpstr>
      <vt:lpstr>How KMN trainees  can volunteer at Konza:</vt:lpstr>
      <vt:lpstr>What’s next…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Kansas Master Naturalist Training</dc:title>
  <dc:creator>Jill Haukos</dc:creator>
  <cp:lastModifiedBy>Jill Haukos</cp:lastModifiedBy>
  <cp:revision>18</cp:revision>
  <dcterms:created xsi:type="dcterms:W3CDTF">2016-01-22T15:51:25Z</dcterms:created>
  <dcterms:modified xsi:type="dcterms:W3CDTF">2016-01-22T20:57:11Z</dcterms:modified>
</cp:coreProperties>
</file>