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5" r:id="rId9"/>
    <p:sldId id="262" r:id="rId10"/>
    <p:sldId id="26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58"/>
  </p:normalViewPr>
  <p:slideViewPr>
    <p:cSldViewPr snapToGrid="0">
      <p:cViewPr varScale="1">
        <p:scale>
          <a:sx n="116" d="100"/>
          <a:sy n="116" d="100"/>
        </p:scale>
        <p:origin x="8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2397F-2281-B258-AE64-69349CB4F7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57C6A3-525A-5A1F-61F0-59FC04DDF1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329C05-2729-D43B-BFA2-68354A0E2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B0A64-4256-844C-A592-6208BC40A9E1}" type="datetimeFigureOut">
              <a:rPr lang="en-US" smtClean="0"/>
              <a:t>3/16/25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8C908-E53B-837B-51A2-9BBBE74C9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146027-B1B1-4E0D-AA62-0DF20622C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2C08-9F30-484B-88D8-633145405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864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10ADE-0542-5EFA-EA57-F3FA12FEC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DB410C-3760-CBBA-B6CA-B59926644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7B6C80-D83B-F4CA-7B95-8661F75E7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B0A64-4256-844C-A592-6208BC40A9E1}" type="datetimeFigureOut">
              <a:rPr lang="en-US" smtClean="0"/>
              <a:t>3/16/25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4CE8D-1E6B-0E14-064C-73B4EA830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15103-032C-E980-64CA-553DD6C67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2C08-9F30-484B-88D8-633145405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28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40D260-4FD5-795B-4EF9-A1FF4CFC2F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5AE61A-FBBA-558A-B121-6D5E8C2E1C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B7158-FFC9-318E-2AD9-97423F401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B0A64-4256-844C-A592-6208BC40A9E1}" type="datetimeFigureOut">
              <a:rPr lang="en-US" smtClean="0"/>
              <a:t>3/16/25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9D8119-3887-D05F-6B33-565EE3492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E05CFA-D4E1-8D85-BFDE-8A2C9D025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2C08-9F30-484B-88D8-633145405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83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D66D3-048B-CC6E-0F37-A67721981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28DBA-272A-85A9-6B99-B5DBA87173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CAE26-7253-32F0-F8A6-70F1EFBE5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B0A64-4256-844C-A592-6208BC40A9E1}" type="datetimeFigureOut">
              <a:rPr lang="en-US" smtClean="0"/>
              <a:t>3/16/25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F645E-F5C6-62C7-D11F-C41B35CA1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DA60D-E40A-72B5-ACCD-756F5380F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2C08-9F30-484B-88D8-633145405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990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1BF42-ABF1-4330-A74B-CD3F66ADD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41BBD-B056-07F7-785F-C3423E498D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18608-8EEF-E7FD-A044-DB126D72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B0A64-4256-844C-A592-6208BC40A9E1}" type="datetimeFigureOut">
              <a:rPr lang="en-US" smtClean="0"/>
              <a:t>3/16/25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A79CA-C96B-E37B-91A7-BA3B0DD5E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002EF-DFF5-4BE7-F858-FBC68E9D1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2C08-9F30-484B-88D8-633145405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474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41B49-5C8F-F795-87E8-3B99FD21C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4A21E6-6245-93BF-5005-0C318C2969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94791C-190C-D1B5-C4D2-117D0EDB4A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4651D0-F723-486A-0576-8E01374BE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B0A64-4256-844C-A592-6208BC40A9E1}" type="datetimeFigureOut">
              <a:rPr lang="en-US" smtClean="0"/>
              <a:t>3/16/25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C913D7-829D-479C-41FD-E902D9E12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B79229-E0F6-6A12-42EA-853020507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2C08-9F30-484B-88D8-633145405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549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875C4-5491-684C-5146-FA2BAC929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AC931-3DC5-69BF-F44B-3AE78497C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D32F18-A812-0B43-CC98-E2B37BD23C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59F42A-62CA-DE15-0B25-1BDA386730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7EDC27-09EE-B806-8FA3-BA98BC3DB4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C0263F-7CF4-4FFE-584E-0A5015A48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B0A64-4256-844C-A592-6208BC40A9E1}" type="datetimeFigureOut">
              <a:rPr lang="en-US" smtClean="0"/>
              <a:t>3/16/25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70C757-E70D-E8A9-4D6B-22EB69FCC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94B14C-6422-99B0-E936-48DBC8C21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2C08-9F30-484B-88D8-633145405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C5CE6-9C8F-BB05-9FBA-6DABD66D4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D3E92D-ADB8-7FBC-5DF4-15972CD1E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B0A64-4256-844C-A592-6208BC40A9E1}" type="datetimeFigureOut">
              <a:rPr lang="en-US" smtClean="0"/>
              <a:t>3/16/25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C78464-F25A-DE3B-C6E8-24A4C5B8D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C33E24-D45F-22D5-6291-6958226DA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2C08-9F30-484B-88D8-633145405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054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470BE7-03BE-1910-8BE5-71C8328AD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B0A64-4256-844C-A592-6208BC40A9E1}" type="datetimeFigureOut">
              <a:rPr lang="en-US" smtClean="0"/>
              <a:t>3/16/25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AF1FE6-AC9B-4127-995D-174B8C15C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0E139F-5284-744F-F735-55A4AC4A0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2C08-9F30-484B-88D8-633145405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16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375DE-319B-2891-BD88-2EB9B0E8D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A6EE2-5169-BEAD-E84A-76CDD17BF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B2238D-A62E-0C0B-C5D3-0D25B23F63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873A76-0B77-6A1B-5150-744523E9E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B0A64-4256-844C-A592-6208BC40A9E1}" type="datetimeFigureOut">
              <a:rPr lang="en-US" smtClean="0"/>
              <a:t>3/16/25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30C720-C9FA-FFAB-E907-95284F0F6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0494E-074B-587B-0F07-A43109142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2C08-9F30-484B-88D8-633145405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622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9A181-B245-679A-68E0-433CF9AF8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F572BD-00DA-A8A1-7AFA-DB6AA82659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B5A08C-AD3C-23F6-82F2-54A63B23BE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15A054-6BA2-45EF-D855-D6CF5B48A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B0A64-4256-844C-A592-6208BC40A9E1}" type="datetimeFigureOut">
              <a:rPr lang="en-US" smtClean="0"/>
              <a:t>3/16/25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156085-DB75-3171-9199-54A73BB86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C4E671-5140-4A92-6D7C-CDE7E6261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2C08-9F30-484B-88D8-633145405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56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93B906-C336-FE7C-4F13-7BDC00846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5C7C2E-9C33-F81E-F5C0-D4F5F26292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D293F-6A95-35B8-9A76-B32C0A5167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5B0A64-4256-844C-A592-6208BC40A9E1}" type="datetimeFigureOut">
              <a:rPr lang="en-US" smtClean="0"/>
              <a:t>3/16/25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EB0415-7FE5-DFA9-4ED6-C50C6D73B7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A73A0-0B03-0C37-EDD0-6F64101BE8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5E2C08-9F30-484B-88D8-633145405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321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ssy field with trees and blue sky&#10;&#10;AI-generated content may be incorrect.">
            <a:extLst>
              <a:ext uri="{FF2B5EF4-FFF2-40B4-BE49-F238E27FC236}">
                <a16:creationId xmlns:a16="http://schemas.microsoft.com/office/drawing/2014/main" id="{5AAD52FD-6579-5124-E506-E4AD9A274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54080"/>
            <a:ext cx="12338137" cy="92536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3CE291-05A0-20D1-9755-8529FEB88E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b="1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Ink Free" panose="03080402000500000000" pitchFamily="66" charset="0"/>
                <a:cs typeface="Dreaming Outloud Pro" panose="020F0502020204030204" pitchFamily="34" charset="0"/>
              </a:rPr>
              <a:t>Early spring wildflowers</a:t>
            </a:r>
          </a:p>
        </p:txBody>
      </p:sp>
    </p:spTree>
    <p:extLst>
      <p:ext uri="{BB962C8B-B14F-4D97-AF65-F5344CB8AC3E}">
        <p14:creationId xmlns:p14="http://schemas.microsoft.com/office/powerpoint/2010/main" val="3960740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ndscape with trees and hills&#10;&#10;AI-generated content may be incorrect.">
            <a:extLst>
              <a:ext uri="{FF2B5EF4-FFF2-40B4-BE49-F238E27FC236}">
                <a16:creationId xmlns:a16="http://schemas.microsoft.com/office/drawing/2014/main" id="{596AEA93-C67D-EEFB-4D48-3245FD618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62"/>
            <a:ext cx="7772400" cy="4362205"/>
          </a:xfrm>
          <a:prstGeom prst="rect">
            <a:avLst/>
          </a:prstGeom>
        </p:spPr>
      </p:pic>
      <p:pic>
        <p:nvPicPr>
          <p:cNvPr id="5" name="Picture 4" descr="A dirt road through a field with pink flowers&#10;&#10;AI-generated content may be incorrect.">
            <a:extLst>
              <a:ext uri="{FF2B5EF4-FFF2-40B4-BE49-F238E27FC236}">
                <a16:creationId xmlns:a16="http://schemas.microsoft.com/office/drawing/2014/main" id="{22B7C21E-A3DD-D4A3-BC8C-E4C2C98A3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7561" y="2705622"/>
            <a:ext cx="5344439" cy="40083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D85314-007B-9D26-82F0-03ECA486FF75}"/>
              </a:ext>
            </a:extLst>
          </p:cNvPr>
          <p:cNvSpPr txBox="1"/>
          <p:nvPr/>
        </p:nvSpPr>
        <p:spPr>
          <a:xfrm>
            <a:off x="1603332" y="5135671"/>
            <a:ext cx="4492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Redbud</a:t>
            </a:r>
          </a:p>
        </p:txBody>
      </p:sp>
    </p:spTree>
    <p:extLst>
      <p:ext uri="{BB962C8B-B14F-4D97-AF65-F5344CB8AC3E}">
        <p14:creationId xmlns:p14="http://schemas.microsoft.com/office/powerpoint/2010/main" val="1011491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lant&#10;&#10;AI-generated content may be incorrect.">
            <a:extLst>
              <a:ext uri="{FF2B5EF4-FFF2-40B4-BE49-F238E27FC236}">
                <a16:creationId xmlns:a16="http://schemas.microsoft.com/office/drawing/2014/main" id="{ED7C46E1-54FE-6C3F-496E-EB9EF5F6A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19" y="1894971"/>
            <a:ext cx="5796916" cy="4347687"/>
          </a:xfrm>
          <a:prstGeom prst="rect">
            <a:avLst/>
          </a:prstGeom>
        </p:spPr>
      </p:pic>
      <p:pic>
        <p:nvPicPr>
          <p:cNvPr id="5" name="Picture 4" descr="A close-up of a field&#10;&#10;AI-generated content may be incorrect.">
            <a:extLst>
              <a:ext uri="{FF2B5EF4-FFF2-40B4-BE49-F238E27FC236}">
                <a16:creationId xmlns:a16="http://schemas.microsoft.com/office/drawing/2014/main" id="{97006077-5D97-45F3-A3CA-17084285FE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042" t="438" r="11952" b="-438"/>
          <a:stretch/>
        </p:blipFill>
        <p:spPr>
          <a:xfrm>
            <a:off x="6395084" y="865861"/>
            <a:ext cx="5674291" cy="43476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937373-FEE3-0BB7-24A5-69972E1C0160}"/>
              </a:ext>
            </a:extLst>
          </p:cNvPr>
          <p:cNvSpPr txBox="1"/>
          <p:nvPr/>
        </p:nvSpPr>
        <p:spPr>
          <a:xfrm>
            <a:off x="751562" y="501041"/>
            <a:ext cx="492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Wild Parsley</a:t>
            </a:r>
          </a:p>
        </p:txBody>
      </p:sp>
    </p:spTree>
    <p:extLst>
      <p:ext uri="{BB962C8B-B14F-4D97-AF65-F5344CB8AC3E}">
        <p14:creationId xmlns:p14="http://schemas.microsoft.com/office/powerpoint/2010/main" val="3016679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se-up of a purple flower&#10;&#10;AI-generated content may be incorrect.">
            <a:extLst>
              <a:ext uri="{FF2B5EF4-FFF2-40B4-BE49-F238E27FC236}">
                <a16:creationId xmlns:a16="http://schemas.microsoft.com/office/drawing/2014/main" id="{5669B80A-56E6-FE05-BE85-652943571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69" y="1690819"/>
            <a:ext cx="4635149" cy="3476362"/>
          </a:xfrm>
          <a:prstGeom prst="rect">
            <a:avLst/>
          </a:prstGeom>
        </p:spPr>
      </p:pic>
      <p:pic>
        <p:nvPicPr>
          <p:cNvPr id="5" name="Picture 4" descr="A close-up of a plant&#10;&#10;AI-generated content may be incorrect.">
            <a:extLst>
              <a:ext uri="{FF2B5EF4-FFF2-40B4-BE49-F238E27FC236}">
                <a16:creationId xmlns:a16="http://schemas.microsoft.com/office/drawing/2014/main" id="{95F4EF0E-073A-CD02-0994-F00D601036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174"/>
          <a:stretch/>
        </p:blipFill>
        <p:spPr>
          <a:xfrm>
            <a:off x="5561556" y="1886566"/>
            <a:ext cx="5893496" cy="43622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8EF5D1-6BC0-886B-C2D2-6E01612A6A58}"/>
              </a:ext>
            </a:extLst>
          </p:cNvPr>
          <p:cNvSpPr txBox="1"/>
          <p:nvPr/>
        </p:nvSpPr>
        <p:spPr>
          <a:xfrm>
            <a:off x="751562" y="501041"/>
            <a:ext cx="492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Ground Plum </a:t>
            </a:r>
          </a:p>
        </p:txBody>
      </p:sp>
    </p:spTree>
    <p:extLst>
      <p:ext uri="{BB962C8B-B14F-4D97-AF65-F5344CB8AC3E}">
        <p14:creationId xmlns:p14="http://schemas.microsoft.com/office/powerpoint/2010/main" val="4054579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purple leaf&#10;&#10;AI-generated content may be incorrect.">
            <a:extLst>
              <a:ext uri="{FF2B5EF4-FFF2-40B4-BE49-F238E27FC236}">
                <a16:creationId xmlns:a16="http://schemas.microsoft.com/office/drawing/2014/main" id="{0C251139-AE50-AF57-0227-C31DF05489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169" r="14703"/>
          <a:stretch/>
        </p:blipFill>
        <p:spPr>
          <a:xfrm rot="5400000">
            <a:off x="6828773" y="603601"/>
            <a:ext cx="4672211" cy="5143500"/>
          </a:xfrm>
          <a:prstGeom prst="rect">
            <a:avLst/>
          </a:prstGeom>
        </p:spPr>
      </p:pic>
      <p:pic>
        <p:nvPicPr>
          <p:cNvPr id="5" name="Picture 4" descr="A yellow flower with white flowers&#10;&#10;AI-generated content may be incorrect.">
            <a:extLst>
              <a:ext uri="{FF2B5EF4-FFF2-40B4-BE49-F238E27FC236}">
                <a16:creationId xmlns:a16="http://schemas.microsoft.com/office/drawing/2014/main" id="{B1CE27FC-45DE-DB22-2DF0-A25572817F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972"/>
          <a:stretch/>
        </p:blipFill>
        <p:spPr>
          <a:xfrm rot="5400000">
            <a:off x="1038617" y="1395868"/>
            <a:ext cx="4528158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5852DB-9126-D6F0-D47C-666A3E8D3BDC}"/>
              </a:ext>
            </a:extLst>
          </p:cNvPr>
          <p:cNvSpPr txBox="1"/>
          <p:nvPr/>
        </p:nvSpPr>
        <p:spPr>
          <a:xfrm>
            <a:off x="751562" y="501041"/>
            <a:ext cx="4922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Prairie Groundsel – </a:t>
            </a:r>
          </a:p>
          <a:p>
            <a:r>
              <a:rPr lang="en-US" sz="2800" dirty="0"/>
              <a:t>aka - Prairie Ragwort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48725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 and grass&#10;&#10;AI-generated content may be incorrect.">
            <a:extLst>
              <a:ext uri="{FF2B5EF4-FFF2-40B4-BE49-F238E27FC236}">
                <a16:creationId xmlns:a16="http://schemas.microsoft.com/office/drawing/2014/main" id="{90C81184-7C0B-F08A-6386-CB193DED2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9411" y="697232"/>
            <a:ext cx="7772400" cy="5829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AD6A01-E5CD-BCEC-616D-8AA1C441C4FF}"/>
              </a:ext>
            </a:extLst>
          </p:cNvPr>
          <p:cNvSpPr txBox="1"/>
          <p:nvPr/>
        </p:nvSpPr>
        <p:spPr>
          <a:xfrm>
            <a:off x="701458" y="1878904"/>
            <a:ext cx="4922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Violet Wood </a:t>
            </a:r>
          </a:p>
          <a:p>
            <a:r>
              <a:rPr lang="en-US" sz="3600" dirty="0"/>
              <a:t>Sorrel</a:t>
            </a:r>
          </a:p>
        </p:txBody>
      </p:sp>
    </p:spTree>
    <p:extLst>
      <p:ext uri="{BB962C8B-B14F-4D97-AF65-F5344CB8AC3E}">
        <p14:creationId xmlns:p14="http://schemas.microsoft.com/office/powerpoint/2010/main" val="3706952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flower&#10;&#10;AI-generated content may be incorrect.">
            <a:extLst>
              <a:ext uri="{FF2B5EF4-FFF2-40B4-BE49-F238E27FC236}">
                <a16:creationId xmlns:a16="http://schemas.microsoft.com/office/drawing/2014/main" id="{25CDC2EF-5FC3-36D0-CDAD-B7C3E3223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659" y="782528"/>
            <a:ext cx="3386491" cy="5017023"/>
          </a:xfrm>
          <a:prstGeom prst="rect">
            <a:avLst/>
          </a:prstGeom>
        </p:spPr>
      </p:pic>
      <p:pic>
        <p:nvPicPr>
          <p:cNvPr id="5" name="Picture 4" descr="A close-up of a purple flower&#10;&#10;AI-generated content may be incorrect.">
            <a:extLst>
              <a:ext uri="{FF2B5EF4-FFF2-40B4-BE49-F238E27FC236}">
                <a16:creationId xmlns:a16="http://schemas.microsoft.com/office/drawing/2014/main" id="{7F7445B8-3CFD-0730-B8F3-37CACD2BB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513" y="632824"/>
            <a:ext cx="4870276" cy="3626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6FC791-B91A-9EA1-B387-BA20705D063D}"/>
              </a:ext>
            </a:extLst>
          </p:cNvPr>
          <p:cNvSpPr txBox="1"/>
          <p:nvPr/>
        </p:nvSpPr>
        <p:spPr>
          <a:xfrm>
            <a:off x="6104613" y="4835047"/>
            <a:ext cx="492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Violets</a:t>
            </a:r>
          </a:p>
        </p:txBody>
      </p:sp>
    </p:spTree>
    <p:extLst>
      <p:ext uri="{BB962C8B-B14F-4D97-AF65-F5344CB8AC3E}">
        <p14:creationId xmlns:p14="http://schemas.microsoft.com/office/powerpoint/2010/main" val="1940282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C9E15B-6927-935E-A4C5-A6FF07D60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30010" y="857250"/>
            <a:ext cx="6858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887D2D-B781-B875-AEAF-F662E6A2F40D}"/>
              </a:ext>
            </a:extLst>
          </p:cNvPr>
          <p:cNvSpPr txBox="1"/>
          <p:nvPr/>
        </p:nvSpPr>
        <p:spPr>
          <a:xfrm>
            <a:off x="6764055" y="1277655"/>
            <a:ext cx="492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Johnny Jump-up</a:t>
            </a:r>
          </a:p>
        </p:txBody>
      </p:sp>
    </p:spTree>
    <p:extLst>
      <p:ext uri="{BB962C8B-B14F-4D97-AF65-F5344CB8AC3E}">
        <p14:creationId xmlns:p14="http://schemas.microsoft.com/office/powerpoint/2010/main" val="3877795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ield of flowers&#10;&#10;AI-generated content may be incorrect.">
            <a:extLst>
              <a:ext uri="{FF2B5EF4-FFF2-40B4-BE49-F238E27FC236}">
                <a16:creationId xmlns:a16="http://schemas.microsoft.com/office/drawing/2014/main" id="{6A02E8FD-A024-3705-3842-805C3CF4B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97" y="613776"/>
            <a:ext cx="6227523" cy="4670642"/>
          </a:xfrm>
          <a:prstGeom prst="rect">
            <a:avLst/>
          </a:prstGeom>
        </p:spPr>
      </p:pic>
      <p:pic>
        <p:nvPicPr>
          <p:cNvPr id="5" name="Picture 4" descr="A close up of a field of grass&#10;&#10;AI-generated content may be incorrect.">
            <a:extLst>
              <a:ext uri="{FF2B5EF4-FFF2-40B4-BE49-F238E27FC236}">
                <a16:creationId xmlns:a16="http://schemas.microsoft.com/office/drawing/2014/main" id="{022AD3EA-F34C-B4B0-B004-4E514129B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1531" y="350729"/>
            <a:ext cx="5160723" cy="38705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4CE898-F318-CD62-B73A-1ABBD2B11A70}"/>
              </a:ext>
            </a:extLst>
          </p:cNvPr>
          <p:cNvSpPr txBox="1"/>
          <p:nvPr/>
        </p:nvSpPr>
        <p:spPr>
          <a:xfrm>
            <a:off x="6981175" y="5284418"/>
            <a:ext cx="492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Field Pussytoes</a:t>
            </a:r>
          </a:p>
        </p:txBody>
      </p:sp>
    </p:spTree>
    <p:extLst>
      <p:ext uri="{BB962C8B-B14F-4D97-AF65-F5344CB8AC3E}">
        <p14:creationId xmlns:p14="http://schemas.microsoft.com/office/powerpoint/2010/main" val="3660742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&#10;&#10;AI-generated content may be incorrect.">
            <a:extLst>
              <a:ext uri="{FF2B5EF4-FFF2-40B4-BE49-F238E27FC236}">
                <a16:creationId xmlns:a16="http://schemas.microsoft.com/office/drawing/2014/main" id="{ABFF4E71-0880-59D6-68E5-CC56DEFEB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660" y="558552"/>
            <a:ext cx="4613849" cy="57408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34250E-CE5A-4120-A192-4FED489F12D1}"/>
              </a:ext>
            </a:extLst>
          </p:cNvPr>
          <p:cNvSpPr txBox="1"/>
          <p:nvPr/>
        </p:nvSpPr>
        <p:spPr>
          <a:xfrm>
            <a:off x="6764055" y="1277655"/>
            <a:ext cx="492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Wedge-leaf </a:t>
            </a:r>
            <a:r>
              <a:rPr lang="en-US" sz="3600" dirty="0" err="1"/>
              <a:t>Draba</a:t>
            </a:r>
            <a:endParaRPr lang="en-US" sz="3600" dirty="0"/>
          </a:p>
        </p:txBody>
      </p:sp>
      <p:pic>
        <p:nvPicPr>
          <p:cNvPr id="6" name="Picture 5" descr="Close-up of a field of grass&#10;&#10;AI-generated content may be incorrect.">
            <a:extLst>
              <a:ext uri="{FF2B5EF4-FFF2-40B4-BE49-F238E27FC236}">
                <a16:creationId xmlns:a16="http://schemas.microsoft.com/office/drawing/2014/main" id="{E5E8A592-53B9-2EF8-5D20-481748101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8310" y="2476357"/>
            <a:ext cx="5549030" cy="310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2854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25</Words>
  <Application>Microsoft Macintosh PowerPoint</Application>
  <PresentationFormat>Widescreen</PresentationFormat>
  <Paragraphs>12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Aptos</vt:lpstr>
      <vt:lpstr>Aptos Display</vt:lpstr>
      <vt:lpstr>Arial</vt:lpstr>
      <vt:lpstr>Ink Free</vt:lpstr>
      <vt:lpstr>Office Theme</vt:lpstr>
      <vt:lpstr>Early spring wildflowers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Jill Haukos</dc:creator>
  <cp:lastModifiedBy>Jill Haukos</cp:lastModifiedBy>
  <cp:revision>2</cp:revision>
  <dcterms:created xsi:type="dcterms:W3CDTF">2025-03-16T18:48:59Z</dcterms:created>
  <dcterms:modified xsi:type="dcterms:W3CDTF">2025-03-16T23:25:42Z</dcterms:modified>
</cp:coreProperties>
</file>